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2" r:id="rId7"/>
    <p:sldId id="261" r:id="rId8"/>
    <p:sldId id="266" r:id="rId9"/>
    <p:sldId id="267" r:id="rId10"/>
    <p:sldId id="263" r:id="rId11"/>
    <p:sldId id="264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08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619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868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91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13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4245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3265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91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771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39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10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DB43-DA4E-4B65-A675-2AABC62FB2F4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143D-E623-46F7-99F2-C5C68EC422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666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8522" y="5672501"/>
            <a:ext cx="8237220" cy="963431"/>
          </a:xfrm>
        </p:spPr>
        <p:txBody>
          <a:bodyPr/>
          <a:lstStyle/>
          <a:p>
            <a:r>
              <a:rPr lang="fr-FR" dirty="0"/>
              <a:t>La tristesse de la solitude</a:t>
            </a:r>
          </a:p>
          <a:p>
            <a:r>
              <a:rPr lang="fr-FR" dirty="0"/>
              <a:t>Vincent Van Gogh, 1887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35" y="473937"/>
            <a:ext cx="3908516" cy="4983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717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4466" y="5711690"/>
            <a:ext cx="8237220" cy="937305"/>
          </a:xfrm>
        </p:spPr>
        <p:txBody>
          <a:bodyPr/>
          <a:lstStyle/>
          <a:p>
            <a:r>
              <a:rPr lang="fr-FR" dirty="0"/>
              <a:t>Le David (détail)</a:t>
            </a:r>
          </a:p>
          <a:p>
            <a:r>
              <a:rPr lang="fr-FR" dirty="0"/>
              <a:t>Gian Lorenzo </a:t>
            </a:r>
            <a:r>
              <a:rPr lang="fr-FR" dirty="0" err="1"/>
              <a:t>Bernini</a:t>
            </a:r>
            <a:r>
              <a:rPr lang="fr-FR" dirty="0"/>
              <a:t>,  1623-1624</a:t>
            </a:r>
          </a:p>
          <a:p>
            <a:endParaRPr lang="fr-FR" dirty="0"/>
          </a:p>
        </p:txBody>
      </p:sp>
      <p:pic>
        <p:nvPicPr>
          <p:cNvPr id="10244" name="Picture 4" descr="EI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44" y="351880"/>
            <a:ext cx="4433207" cy="5191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155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5094" y="6090513"/>
            <a:ext cx="8237220" cy="545419"/>
          </a:xfrm>
        </p:spPr>
        <p:txBody>
          <a:bodyPr/>
          <a:lstStyle/>
          <a:p>
            <a:r>
              <a:rPr lang="fr-FR" dirty="0" smtClean="0"/>
              <a:t>Jill </a:t>
            </a:r>
            <a:r>
              <a:rPr lang="fr-FR" dirty="0" err="1"/>
              <a:t>Greenberg</a:t>
            </a:r>
            <a:r>
              <a:rPr lang="fr-FR" dirty="0"/>
              <a:t>, 2012</a:t>
            </a:r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58" y="367392"/>
            <a:ext cx="4707517" cy="5602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97529" y="5750878"/>
            <a:ext cx="8237220" cy="898116"/>
          </a:xfrm>
        </p:spPr>
        <p:txBody>
          <a:bodyPr/>
          <a:lstStyle/>
          <a:p>
            <a:r>
              <a:rPr lang="fr-FR" dirty="0"/>
              <a:t>La petite Egyptienne</a:t>
            </a:r>
          </a:p>
          <a:p>
            <a:r>
              <a:rPr lang="fr-FR" dirty="0"/>
              <a:t>Sabine Weiss, 1983</a:t>
            </a:r>
          </a:p>
        </p:txBody>
      </p:sp>
      <p:pic>
        <p:nvPicPr>
          <p:cNvPr id="8198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07" y="492442"/>
            <a:ext cx="7702620" cy="5137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57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1586" y="5737815"/>
            <a:ext cx="8237220" cy="911179"/>
          </a:xfrm>
        </p:spPr>
        <p:txBody>
          <a:bodyPr>
            <a:normAutofit/>
          </a:bodyPr>
          <a:lstStyle/>
          <a:p>
            <a:r>
              <a:rPr lang="fr-FR" dirty="0" smtClean="0"/>
              <a:t>Charlie </a:t>
            </a:r>
            <a:r>
              <a:rPr lang="fr-FR" dirty="0"/>
              <a:t>Chaplin</a:t>
            </a:r>
          </a:p>
          <a:p>
            <a:r>
              <a:rPr lang="fr-FR" dirty="0"/>
              <a:t> Extrait du film Le cirque, 1928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8" y="404902"/>
            <a:ext cx="6936377" cy="5202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55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8340" y="5724753"/>
            <a:ext cx="8237220" cy="715235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sz="3400" dirty="0"/>
              <a:t>Keith </a:t>
            </a:r>
            <a:r>
              <a:rPr lang="fr-FR" sz="3400" dirty="0" err="1"/>
              <a:t>Haring</a:t>
            </a:r>
            <a:r>
              <a:rPr lang="fr-FR" sz="3400" dirty="0"/>
              <a:t>,  </a:t>
            </a:r>
            <a:r>
              <a:rPr lang="fr-FR" sz="3400" dirty="0" smtClean="0"/>
              <a:t>1985 </a:t>
            </a:r>
            <a:endParaRPr lang="fr-FR" sz="3400" dirty="0"/>
          </a:p>
        </p:txBody>
      </p:sp>
      <p:pic>
        <p:nvPicPr>
          <p:cNvPr id="174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28" y="395151"/>
            <a:ext cx="7776844" cy="5404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39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anie\Dropbox\Besoin de ton avis stp\#Emotions\Entrée par l'art\Galerie d'art\RoyLichtenstein women t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429" y="209005"/>
            <a:ext cx="8092444" cy="5394961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932214" y="5590903"/>
            <a:ext cx="8237220" cy="109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 err="1" smtClean="0"/>
              <a:t>Crying</a:t>
            </a:r>
            <a:r>
              <a:rPr lang="fr-FR" sz="2400" dirty="0" smtClean="0"/>
              <a:t> girl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 smtClean="0"/>
              <a:t>Roy Lichtenstein, 1963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49334" y="5698627"/>
            <a:ext cx="8237220" cy="963431"/>
          </a:xfrm>
        </p:spPr>
        <p:txBody>
          <a:bodyPr/>
          <a:lstStyle/>
          <a:p>
            <a:r>
              <a:rPr lang="fr-FR" dirty="0"/>
              <a:t>Sans titre</a:t>
            </a:r>
          </a:p>
          <a:p>
            <a:r>
              <a:rPr lang="fr-FR" dirty="0"/>
              <a:t>Yue </a:t>
            </a:r>
            <a:r>
              <a:rPr lang="fr-FR" dirty="0" err="1"/>
              <a:t>Minjun</a:t>
            </a:r>
            <a:r>
              <a:rPr lang="fr-FR" dirty="0"/>
              <a:t> </a:t>
            </a:r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70" y="392973"/>
            <a:ext cx="3665763" cy="5194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602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32214" y="5721532"/>
            <a:ext cx="8237220" cy="901337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cri </a:t>
            </a:r>
          </a:p>
          <a:p>
            <a:r>
              <a:rPr lang="fr-FR" dirty="0"/>
              <a:t>Edvard Munch, 1893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92" y="365760"/>
            <a:ext cx="4055789" cy="5168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0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0591" y="5724752"/>
            <a:ext cx="8237220" cy="911179"/>
          </a:xfrm>
        </p:spPr>
        <p:txBody>
          <a:bodyPr/>
          <a:lstStyle/>
          <a:p>
            <a:r>
              <a:rPr lang="fr-FR" dirty="0"/>
              <a:t>L’homme renfermé</a:t>
            </a:r>
          </a:p>
          <a:p>
            <a:r>
              <a:rPr lang="fr-FR" dirty="0" err="1"/>
              <a:t>Perraud</a:t>
            </a:r>
            <a:r>
              <a:rPr lang="fr-FR" dirty="0"/>
              <a:t>, 1869</a:t>
            </a:r>
          </a:p>
        </p:txBody>
      </p:sp>
      <p:pic>
        <p:nvPicPr>
          <p:cNvPr id="14338" name="Picture 2" descr="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4" y="537556"/>
            <a:ext cx="7485016" cy="5000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832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1220" y="6129701"/>
            <a:ext cx="8237220" cy="480105"/>
          </a:xfrm>
        </p:spPr>
        <p:txBody>
          <a:bodyPr/>
          <a:lstStyle/>
          <a:p>
            <a:r>
              <a:rPr lang="fr-FR" dirty="0"/>
              <a:t>Masque romain</a:t>
            </a:r>
          </a:p>
        </p:txBody>
      </p:sp>
      <p:pic>
        <p:nvPicPr>
          <p:cNvPr id="13314" name="Picture 2" descr="https://emotioninart.files.wordpress.com/2012/01/img01100-20111228-1840.jpg?w=497&amp;h=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87" y="263298"/>
            <a:ext cx="4258084" cy="568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529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49779" y="5685564"/>
            <a:ext cx="8237220" cy="950368"/>
          </a:xfrm>
        </p:spPr>
        <p:txBody>
          <a:bodyPr/>
          <a:lstStyle/>
          <a:p>
            <a:r>
              <a:rPr lang="fr-FR" dirty="0"/>
              <a:t>Woman </a:t>
            </a:r>
            <a:r>
              <a:rPr lang="fr-FR" dirty="0" err="1"/>
              <a:t>crying</a:t>
            </a:r>
            <a:endParaRPr lang="fr-FR" dirty="0"/>
          </a:p>
          <a:p>
            <a:r>
              <a:rPr lang="fr-FR" dirty="0"/>
              <a:t>Fernando Botero, 1932</a:t>
            </a:r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78" y="363446"/>
            <a:ext cx="4141945" cy="52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35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9960" y="5750881"/>
            <a:ext cx="8237220" cy="84586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capitaine Haddock</a:t>
            </a:r>
          </a:p>
          <a:p>
            <a:r>
              <a:rPr lang="fr-FR" dirty="0"/>
              <a:t>Hergé</a:t>
            </a:r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4" y="466320"/>
            <a:ext cx="7249886" cy="5245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177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1220" y="5724752"/>
            <a:ext cx="8237220" cy="924242"/>
          </a:xfrm>
        </p:spPr>
        <p:txBody>
          <a:bodyPr/>
          <a:lstStyle/>
          <a:p>
            <a:r>
              <a:rPr lang="fr-FR" dirty="0"/>
              <a:t>La Rieuse</a:t>
            </a:r>
          </a:p>
          <a:p>
            <a:r>
              <a:rPr lang="fr-FR" dirty="0"/>
              <a:t>Jules Lefebvre, 1861</a:t>
            </a: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22" y="342764"/>
            <a:ext cx="4076701" cy="5355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819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32214" y="5685564"/>
            <a:ext cx="8237220" cy="950368"/>
          </a:xfrm>
        </p:spPr>
        <p:txBody>
          <a:bodyPr/>
          <a:lstStyle/>
          <a:p>
            <a:r>
              <a:rPr lang="fr-FR" dirty="0"/>
              <a:t>Le désespéré</a:t>
            </a:r>
          </a:p>
          <a:p>
            <a:r>
              <a:rPr lang="fr-FR" dirty="0"/>
              <a:t>Gustave Courbet, 1843-1845</a:t>
            </a: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7" y="328204"/>
            <a:ext cx="6383450" cy="5229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30095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90</Words>
  <Application>Microsoft Office PowerPoint</Application>
  <PresentationFormat>Personnalisé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Marilyne LEMOINE</dc:creator>
  <cp:lastModifiedBy>Mélanie</cp:lastModifiedBy>
  <cp:revision>11</cp:revision>
  <dcterms:created xsi:type="dcterms:W3CDTF">2016-09-21T04:23:06Z</dcterms:created>
  <dcterms:modified xsi:type="dcterms:W3CDTF">2016-09-24T19:29:56Z</dcterms:modified>
</cp:coreProperties>
</file>