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74" r:id="rId3"/>
    <p:sldId id="277" r:id="rId4"/>
    <p:sldId id="261" r:id="rId5"/>
    <p:sldId id="275" r:id="rId6"/>
    <p:sldId id="279" r:id="rId7"/>
    <p:sldId id="272" r:id="rId8"/>
    <p:sldId id="282" r:id="rId9"/>
    <p:sldId id="278" r:id="rId10"/>
    <p:sldId id="276" r:id="rId11"/>
    <p:sldId id="281" r:id="rId12"/>
    <p:sldId id="288" r:id="rId13"/>
    <p:sldId id="289" r:id="rId14"/>
    <p:sldId id="290" r:id="rId15"/>
    <p:sldId id="286" r:id="rId16"/>
    <p:sldId id="280" r:id="rId17"/>
    <p:sldId id="287" r:id="rId18"/>
    <p:sldId id="284" r:id="rId19"/>
    <p:sldId id="285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414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8621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248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0433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727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1733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9078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021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401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4763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2573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7395-27A8-794F-94FF-804056E4E8C1}" type="datetimeFigureOut">
              <a:rPr lang="fr-FR" smtClean="0"/>
              <a:pPr/>
              <a:t>27/12/2016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F3B1-527F-8349-BD8E-4756D90E188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306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664" y="229231"/>
            <a:ext cx="6393570" cy="6393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_de_la_République_française_(1999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41" y="1070147"/>
            <a:ext cx="7831428" cy="46132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013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https://scontent-cdg2-1.xx.fbcdn.net/v/t34.0-12/15741225_10210230147804598_2181066391248320089_n.jpg?oh=3a97b47e67f850210e329354e96da5be&amp;oe=5864ADD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7107" y="372790"/>
            <a:ext cx="6091311" cy="60913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https://scontent-cdg2-1.xx.fbcdn.net/v/t34.0-12/15781598_10210230120043904_7296787283243278245_n.jpg?oh=f00fdb070a672e60db9a805151b87caa&amp;oe=58659FA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2875" y="395420"/>
            <a:ext cx="7076048" cy="6088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013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9594" y="187029"/>
            <a:ext cx="6435775" cy="6435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https://scontent-cdg2-1.xx.fbcdn.net/v/t34.0-12/15672757_10210230129924151_3046166043807914590_n.jpg?oh=4152febe1be9349bc6734cbf83fab997&amp;oe=58647B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8128" y="675249"/>
            <a:ext cx="7455878" cy="5463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https://scontent-cdg2-1.xx.fbcdn.net/v/t34.0-12/15726755_10210230101883450_3025593230087770064_n.jpg?oh=df99878142139e5ee2b6c040cd92b860&amp;oe=5864BCA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8124" y="464234"/>
            <a:ext cx="7540285" cy="5918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ttps://scontent-cdg2-1.xx.fbcdn.net/v/t34.0-12/15727204_10210230100563417_7333437499428369722_n.jpg?oh=2a735e06fd32815ff7031f0787f9d819&amp;oe=58659FDD"/>
          <p:cNvPicPr>
            <a:picLocks noChangeAspect="1" noChangeArrowheads="1"/>
          </p:cNvPicPr>
          <p:nvPr/>
        </p:nvPicPr>
        <p:blipFill>
          <a:blip r:embed="rId2"/>
          <a:srcRect l="13846" t="18462" r="14000" b="21538"/>
          <a:stretch>
            <a:fillRect/>
          </a:stretch>
        </p:blipFill>
        <p:spPr bwMode="auto">
          <a:xfrm>
            <a:off x="970671" y="365759"/>
            <a:ext cx="7329268" cy="609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202" y="327708"/>
            <a:ext cx="4325619" cy="6219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71" y="182881"/>
            <a:ext cx="4890087" cy="5868104"/>
          </a:xfrm>
          <a:prstGeom prst="rect">
            <a:avLst/>
          </a:prstGeom>
          <a:noFill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051147" y="6008781"/>
            <a:ext cx="4804117" cy="520505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Century Gothic" pitchFamily="34" charset="0"/>
              </a:rPr>
              <a:t>Représente la Monarchie</a:t>
            </a:r>
            <a:endParaRPr lang="fr-FR" sz="2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 t="6463" b="3212"/>
          <a:stretch>
            <a:fillRect/>
          </a:stretch>
        </p:blipFill>
        <p:spPr bwMode="auto">
          <a:xfrm>
            <a:off x="1540607" y="407961"/>
            <a:ext cx="5957473" cy="5627072"/>
          </a:xfrm>
          <a:prstGeom prst="rect">
            <a:avLst/>
          </a:prstGeom>
          <a:noFill/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51147" y="6079121"/>
            <a:ext cx="4804117" cy="520505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Century Gothic" pitchFamily="34" charset="0"/>
              </a:rPr>
              <a:t>Représente la France</a:t>
            </a:r>
            <a:endParaRPr lang="fr-FR" sz="20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3c7b73928354493783b87524791007d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33" y="325374"/>
            <a:ext cx="7188591" cy="61270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https://scontent-cdg2-1.xx.fbcdn.net/v/t34.0-12/15726825_10210230137724346_6518402136664240687_n.jpg?oh=9766d8f1874b2c1807575af935e70cd2&amp;oe=5864730E"/>
          <p:cNvPicPr>
            <a:picLocks noChangeAspect="1" noChangeArrowheads="1"/>
          </p:cNvPicPr>
          <p:nvPr/>
        </p:nvPicPr>
        <p:blipFill>
          <a:blip r:embed="rId2"/>
          <a:srcRect l="9538" r="14769" b="11730"/>
          <a:stretch>
            <a:fillRect/>
          </a:stretch>
        </p:blipFill>
        <p:spPr bwMode="auto">
          <a:xfrm>
            <a:off x="379830" y="379826"/>
            <a:ext cx="8370277" cy="60905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ttps://scontent-cdg2-1.xx.fbcdn.net/v/t34.0-12/15726621_10210230087043079_9124883431473311610_n.jpg?oh=206292b1684f05d6f1b51dde0ce14966&amp;oe=5864A8E6"/>
          <p:cNvPicPr>
            <a:picLocks noChangeAspect="1" noChangeArrowheads="1"/>
          </p:cNvPicPr>
          <p:nvPr/>
        </p:nvPicPr>
        <p:blipFill>
          <a:blip r:embed="rId2"/>
          <a:srcRect l="19292" t="4204" r="20885" b="5531"/>
          <a:stretch>
            <a:fillRect/>
          </a:stretch>
        </p:blipFill>
        <p:spPr bwMode="auto">
          <a:xfrm>
            <a:off x="1856934" y="112537"/>
            <a:ext cx="5373859" cy="6486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apture d’écran 2016-12-19 à 16.38.4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96" y="409968"/>
            <a:ext cx="6936506" cy="6149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Logo_Paris_Saint-Germain_Football_Clu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11020"/>
            <a:ext cx="6477000" cy="6477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nouveau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34" y="401636"/>
            <a:ext cx="6861416" cy="60628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013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46" y="412119"/>
            <a:ext cx="5971540" cy="5971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5329794-photo-anneaux-olympiqu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8" y="1234875"/>
            <a:ext cx="8862646" cy="42928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69323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</Words>
  <Application>Microsoft Office PowerPoint</Application>
  <PresentationFormat>Affichage à l'écran (4:3)</PresentationFormat>
  <Paragraphs>2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Représente la Monarchie</vt:lpstr>
      <vt:lpstr>Représente la France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Valérian Florentin</dc:creator>
  <cp:lastModifiedBy>Mélanie</cp:lastModifiedBy>
  <cp:revision>11</cp:revision>
  <dcterms:created xsi:type="dcterms:W3CDTF">2016-12-19T16:52:16Z</dcterms:created>
  <dcterms:modified xsi:type="dcterms:W3CDTF">2016-12-27T15:36:00Z</dcterms:modified>
</cp:coreProperties>
</file>