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3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5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0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8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7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1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78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5CCFF-F57E-D14A-B813-8F6EC8A59DF4}" type="datetimeFigureOut">
              <a:rPr lang="fr-FR" smtClean="0"/>
              <a:t>02/12/2017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8076-77F9-434D-9937-00C3D27DE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0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ll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9" y="906544"/>
            <a:ext cx="6470605" cy="48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ay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3" y="1093662"/>
            <a:ext cx="7704146" cy="46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ianne_Symbol_of_french_republic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09" y="290945"/>
            <a:ext cx="3388483" cy="61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ulin_a_prie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6"/>
          <a:stretch/>
        </p:blipFill>
        <p:spPr>
          <a:xfrm>
            <a:off x="2023777" y="720386"/>
            <a:ext cx="5408000" cy="54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86272"/>
              </p:ext>
            </p:extLst>
          </p:nvPr>
        </p:nvGraphicFramePr>
        <p:xfrm>
          <a:off x="443344" y="845128"/>
          <a:ext cx="8243456" cy="5112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864">
                  <a:extLst>
                    <a:ext uri="{9D8B030D-6E8A-4147-A177-3AD203B41FA5}">
                      <a16:colId xmlns:a16="http://schemas.microsoft.com/office/drawing/2014/main" val="470674164"/>
                    </a:ext>
                  </a:extLst>
                </a:gridCol>
                <a:gridCol w="2060864">
                  <a:extLst>
                    <a:ext uri="{9D8B030D-6E8A-4147-A177-3AD203B41FA5}">
                      <a16:colId xmlns:a16="http://schemas.microsoft.com/office/drawing/2014/main" val="1288865714"/>
                    </a:ext>
                  </a:extLst>
                </a:gridCol>
                <a:gridCol w="2060864">
                  <a:extLst>
                    <a:ext uri="{9D8B030D-6E8A-4147-A177-3AD203B41FA5}">
                      <a16:colId xmlns:a16="http://schemas.microsoft.com/office/drawing/2014/main" val="3797416924"/>
                    </a:ext>
                  </a:extLst>
                </a:gridCol>
                <a:gridCol w="2060864">
                  <a:extLst>
                    <a:ext uri="{9D8B030D-6E8A-4147-A177-3AD203B41FA5}">
                      <a16:colId xmlns:a16="http://schemas.microsoft.com/office/drawing/2014/main" val="2888108071"/>
                    </a:ext>
                  </a:extLst>
                </a:gridCol>
              </a:tblGrid>
              <a:tr h="1704109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 tapis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de prière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Une kippa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et un livre, la Torah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 ballon de football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en mousse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Des crayons de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couleur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095562"/>
                  </a:ext>
                </a:extLst>
              </a:tr>
              <a:tr h="1704109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Une enluminure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orthodoxe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 moulin à prière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2200" baseline="0" dirty="0" err="1" smtClean="0">
                          <a:latin typeface="Century Gothic" panose="020B0502020202020204" pitchFamily="34" charset="0"/>
                        </a:rPr>
                        <a:t>Menorah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, le chandelier à 7 branches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 buste de Marianne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572475"/>
                  </a:ext>
                </a:extLst>
              </a:tr>
              <a:tr h="1704109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 livre, le petit chaperon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rouge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smtClean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drapeau français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 chapelet avec une croix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entury Gothic" panose="020B0502020202020204" pitchFamily="34" charset="0"/>
                        </a:rPr>
                        <a:t>Une statuette</a:t>
                      </a:r>
                      <a:r>
                        <a:rPr lang="fr-FR" sz="2200" baseline="0" dirty="0" smtClean="0"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fr-FR" sz="2200" baseline="0" dirty="0" err="1" smtClean="0">
                          <a:latin typeface="Century Gothic" panose="020B0502020202020204" pitchFamily="34" charset="0"/>
                        </a:rPr>
                        <a:t>Bouddah</a:t>
                      </a:r>
                      <a:endParaRPr lang="fr-FR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09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udd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300457"/>
            <a:ext cx="5037273" cy="62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pe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88" y="559245"/>
            <a:ext cx="3663845" cy="57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pe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19" y="534524"/>
            <a:ext cx="5079421" cy="57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kip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6" y="741289"/>
            <a:ext cx="7040395" cy="52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esaire_d'Arles_icone_byzant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99" y="374546"/>
            <a:ext cx="4327246" cy="60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rapeau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5" y="124692"/>
            <a:ext cx="4915985" cy="64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p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1" y="600653"/>
            <a:ext cx="4241473" cy="55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6365" r="13435" b="9090"/>
          <a:stretch/>
        </p:blipFill>
        <p:spPr>
          <a:xfrm>
            <a:off x="1870362" y="678874"/>
            <a:ext cx="5555674" cy="5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4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</Words>
  <Application>Microsoft Office PowerPoint</Application>
  <PresentationFormat>Affichage à l'écran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Valérian Florentin</dc:creator>
  <cp:lastModifiedBy>Formation</cp:lastModifiedBy>
  <cp:revision>9</cp:revision>
  <dcterms:created xsi:type="dcterms:W3CDTF">2017-12-01T23:02:00Z</dcterms:created>
  <dcterms:modified xsi:type="dcterms:W3CDTF">2017-12-02T08:49:41Z</dcterms:modified>
</cp:coreProperties>
</file>