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9" r:id="rId3"/>
    <p:sldId id="260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1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6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04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8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01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95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4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59E2-4631-9849-8ED2-3CB5AB9C102F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86D4-B6C9-3B42-9D03-DA422D641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35240" y="2706762"/>
            <a:ext cx="5465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Sue Ellen Francisco"/>
                <a:cs typeface="Sue Ellen Francisco"/>
              </a:rPr>
              <a:t>#EMCLiberté</a:t>
            </a:r>
            <a:endParaRPr lang="fr-FR" sz="9600" dirty="0">
              <a:latin typeface="Sue Ellen Francisco"/>
              <a:cs typeface="Sue Ellen Francisco"/>
            </a:endParaRPr>
          </a:p>
        </p:txBody>
      </p:sp>
      <p:pic>
        <p:nvPicPr>
          <p:cNvPr id="3" name="Image 2" descr="logo emc partage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0" y="1894734"/>
            <a:ext cx="2695374" cy="2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undred_franc_note_delacroix_199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8731" y="-993966"/>
            <a:ext cx="6267391" cy="88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n0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8161" y="-1423468"/>
            <a:ext cx="6858002" cy="97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8-02-02 à 11.1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3" y="-1"/>
            <a:ext cx="49824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2-02 à 11.1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47" y="0"/>
            <a:ext cx="4954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2-02 à 11.14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-3306"/>
          <a:stretch/>
        </p:blipFill>
        <p:spPr>
          <a:xfrm>
            <a:off x="1836641" y="0"/>
            <a:ext cx="5469281" cy="71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0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Sue Ellen Francisco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Valérian Florentin</dc:creator>
  <cp:lastModifiedBy>Formation</cp:lastModifiedBy>
  <cp:revision>3</cp:revision>
  <dcterms:created xsi:type="dcterms:W3CDTF">2018-02-02T10:13:10Z</dcterms:created>
  <dcterms:modified xsi:type="dcterms:W3CDTF">2018-02-02T23:21:18Z</dcterms:modified>
</cp:coreProperties>
</file>